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8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2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287A-95D9-477C-7B40-BE3D29E4D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4D87-3428-7C17-779A-632792765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F1CB-4957-CB77-9791-8EF6920A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8E0AD-52CE-CB34-77B2-94B1CDCC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135E-0A2A-AEC3-DB8E-B0026FA3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AE48-36C5-CDAF-DFB0-BDFE3B73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833C2-7298-455E-BE6A-319E0C100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80D23-E1FD-97C4-DB07-A9B119B1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95A7-788F-78DD-3D81-5B54EAE2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A8577-3325-6C3D-DECE-6791A2B3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6466F-0B43-CF19-299C-723AC9B31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8571F-7890-CD26-7244-FCF92117C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BB798-8FA4-0369-AD23-8B5F3C28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BA19D-CE98-B74D-3AF5-AD9B3C6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C86F-13D9-650F-6405-8EC6F229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21BA-E7B9-7BD6-D8A4-0DDA52A7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E7D9-CFCC-A2CB-3F8F-182B778D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039E-CDFA-6C38-6D40-937B0D6B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12AF-680C-E987-C155-A6EE7CBF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C80F2-DE6B-8B9D-0FE6-C3CA9E24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C732-2EEF-225E-34A5-B8869AE5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543E2-8CB6-F0FA-3A0A-C2BDFEBE2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ED7B-DBB1-6774-7A70-5724B7B0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652C6-0AEA-A428-EC18-3248BF10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6DC59-9514-B48E-D060-0B4C7A7F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4A5B-6C31-88D3-B7F5-372F86E4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12DC-4D27-94F0-2A6B-4EED977F4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909D7-F6D4-A935-9BD1-9DA74C5ED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FE7-A98F-3DB6-28A4-AF288A5B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EBAEC-AF0B-DE5E-2CA2-10EA1EC0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5C857-81EF-FDD6-D68D-44D4D9DD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BC78-50F0-EA35-A006-DAD2063C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0473-3FA6-B8E3-7F9A-487F0F378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C637B-BC46-A34B-28F1-8B72CC00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B3027-1049-62EF-92EE-BFD50E493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420EF-522C-7A27-49EF-632856302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BA804-AAD1-7BB7-C845-5E1E8BC6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F9754-34D0-00F9-85B1-088AFDE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4F655-1CDA-B378-B66A-90AFA601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6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6D87-38F6-7EE0-A054-A305490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03761-EEE6-7708-6740-66E285B4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3D9BD-E43E-FF3B-DD75-358B2F3C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32B6B-6ADB-9295-208F-28B766ED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5BF64-F0ED-4E11-8908-FC104252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4883D-413D-DA26-56CF-73CC396B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0A9ED-3F62-A037-01D5-ECDBE46F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3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47B9-9DFB-8A03-A602-08845F17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0891-6B4F-57EB-99F2-17BEF543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A6002-6618-67C9-EE63-B21E007C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99C86-44C7-C621-B1D6-491A78E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8D8F0-EB22-4DD6-62E0-E924005D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43018-9C05-5C25-B10F-CF093108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122C-7733-8610-D2C7-0B994FA1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AC580-812B-7921-05D8-F3872A1D9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883A7-FCCF-A99E-F351-53955602D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0B2D-98E6-4D4B-D3AD-F875B0EF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9E5F5-CCFB-12D1-E152-386D2884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3ABB9-99EB-2F90-3CEE-0411D98A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A406-FA1D-CB56-B94F-9413990E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58A11-E75B-6291-4555-C7204E73B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77DDD-1027-5427-C405-EE80B70BB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F3498-3EC9-422F-BAD1-47661786820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AF79C-7A39-06C2-6255-42559DE8D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3343E-EE41-F77B-E785-4DBB7E695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7A893-07E8-43C7-B161-2BF81F50A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EECA-43E9-79AC-EC64-60E4529D4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B86ADF-7DAF-9F07-C6A6-0ED45E6D1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6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4908-4DBA-55A2-F69F-CEC3204D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Numbers using Tabulation</a:t>
            </a:r>
          </a:p>
        </p:txBody>
      </p:sp>
    </p:spTree>
    <p:extLst>
      <p:ext uri="{BB962C8B-B14F-4D97-AF65-F5344CB8AC3E}">
        <p14:creationId xmlns:p14="http://schemas.microsoft.com/office/powerpoint/2010/main" val="49364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70CB-92B2-1E17-DE28-3EC25D4B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Sample Question</a:t>
            </a:r>
          </a:p>
        </p:txBody>
      </p:sp>
    </p:spTree>
    <p:extLst>
      <p:ext uri="{BB962C8B-B14F-4D97-AF65-F5344CB8AC3E}">
        <p14:creationId xmlns:p14="http://schemas.microsoft.com/office/powerpoint/2010/main" val="388501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A4A0DF7-AFE0-D525-717D-DAA88346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49" y="1056290"/>
            <a:ext cx="10372502" cy="474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0F15-366D-A9BA-26BF-2760352C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2" y="3832904"/>
            <a:ext cx="12801602" cy="216512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importantly: </a:t>
            </a:r>
            <a:br>
              <a:rPr lang="en-US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BUILD ONE PYRAMID!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945F-C1AE-D7F9-9A7E-B6E513435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1" y="56412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Memoization</a:t>
            </a:r>
            <a:r>
              <a:rPr lang="en-US" dirty="0"/>
              <a:t>:</a:t>
            </a:r>
          </a:p>
          <a:p>
            <a:r>
              <a:rPr lang="en-US" dirty="0"/>
              <a:t>Check to see if you’ve done this entire step before</a:t>
            </a:r>
          </a:p>
          <a:p>
            <a:r>
              <a:rPr lang="en-US" dirty="0"/>
              <a:t>Build the pyramid under you at the point that you need it</a:t>
            </a:r>
          </a:p>
          <a:p>
            <a:r>
              <a:rPr lang="en-US" dirty="0"/>
              <a:t>“Top-down”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59627-7DE0-D2D1-6F40-77B8D314F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7" y="58397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Tabulation: </a:t>
            </a:r>
          </a:p>
          <a:p>
            <a:r>
              <a:rPr lang="en-US" dirty="0"/>
              <a:t>Do most of the work of each step before you get to it</a:t>
            </a:r>
          </a:p>
          <a:p>
            <a:r>
              <a:rPr lang="en-US" dirty="0"/>
              <a:t>Build the pyramid layer by layer, so that you’re always on solid ground</a:t>
            </a:r>
          </a:p>
          <a:p>
            <a:r>
              <a:rPr lang="en-US" dirty="0"/>
              <a:t>“Bottom-up”</a:t>
            </a:r>
          </a:p>
        </p:txBody>
      </p:sp>
    </p:spTree>
    <p:extLst>
      <p:ext uri="{BB962C8B-B14F-4D97-AF65-F5344CB8AC3E}">
        <p14:creationId xmlns:p14="http://schemas.microsoft.com/office/powerpoint/2010/main" val="20097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EBA1-1D10-6D7F-03CF-CBBE1CDF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8F5C-2F59-D9D8-649C-542D9051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shoutout to Sam for making this slide possible</a:t>
            </a:r>
          </a:p>
          <a:p>
            <a:r>
              <a:rPr lang="en-US" dirty="0"/>
              <a:t>Recursive</a:t>
            </a:r>
          </a:p>
          <a:p>
            <a:r>
              <a:rPr lang="en-US" dirty="0"/>
              <a:t>When you need to deal with smaller problems to find solutions to bigger ones</a:t>
            </a:r>
          </a:p>
          <a:p>
            <a:r>
              <a:rPr lang="en-US" dirty="0"/>
              <a:t>When it’s easy to figure out what smaller problems need to be answered to find each solution</a:t>
            </a:r>
          </a:p>
          <a:p>
            <a:pPr lvl="1"/>
            <a:r>
              <a:rPr lang="en-US" dirty="0"/>
              <a:t>Metaphorically, for tabulation: when you can make sure that the bricks you need are already in your pyramid</a:t>
            </a:r>
          </a:p>
        </p:txBody>
      </p:sp>
    </p:spTree>
    <p:extLst>
      <p:ext uri="{BB962C8B-B14F-4D97-AF65-F5344CB8AC3E}">
        <p14:creationId xmlns:p14="http://schemas.microsoft.com/office/powerpoint/2010/main" val="15872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298D-B487-615F-317A-AF0C1B24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4381B-729C-9296-FD92-709AC0EE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Reduces redundant work</a:t>
            </a:r>
          </a:p>
          <a:p>
            <a:r>
              <a:rPr lang="en-US" dirty="0"/>
              <a:t>Makes things more efficient</a:t>
            </a:r>
          </a:p>
          <a:p>
            <a:r>
              <a:rPr lang="en-US" dirty="0"/>
              <a:t>Sometimes, </a:t>
            </a:r>
            <a:r>
              <a:rPr lang="en-US" i="1" dirty="0"/>
              <a:t>it’s the only way</a:t>
            </a:r>
          </a:p>
        </p:txBody>
      </p:sp>
    </p:spTree>
    <p:extLst>
      <p:ext uri="{BB962C8B-B14F-4D97-AF65-F5344CB8AC3E}">
        <p14:creationId xmlns:p14="http://schemas.microsoft.com/office/powerpoint/2010/main" val="13081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D49B-366A-EA6B-D82C-36F13E9A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demo</a:t>
            </a:r>
          </a:p>
        </p:txBody>
      </p:sp>
    </p:spTree>
    <p:extLst>
      <p:ext uri="{BB962C8B-B14F-4D97-AF65-F5344CB8AC3E}">
        <p14:creationId xmlns:p14="http://schemas.microsoft.com/office/powerpoint/2010/main" val="202257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CD1600-D4D1-5F4E-82F8-38872311F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4149" r="5753" b="27258"/>
          <a:stretch/>
        </p:blipFill>
        <p:spPr bwMode="auto">
          <a:xfrm>
            <a:off x="2865120" y="29233"/>
            <a:ext cx="6461760" cy="67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0A001-31AE-AFFD-F664-CEE4EC18833E}"/>
              </a:ext>
            </a:extLst>
          </p:cNvPr>
          <p:cNvSpPr txBox="1"/>
          <p:nvPr/>
        </p:nvSpPr>
        <p:spPr>
          <a:xfrm rot="20655721">
            <a:off x="2371581" y="1898662"/>
            <a:ext cx="11363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Awful!!!!!!!!!!!!!!!!!!!!!!!!!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1D8E24-596A-2A25-35FD-F05EBCFB9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4149" r="5753" b="27258"/>
          <a:stretch/>
        </p:blipFill>
        <p:spPr bwMode="auto">
          <a:xfrm>
            <a:off x="2865120" y="29233"/>
            <a:ext cx="6461760" cy="67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7192E2-D579-C8AC-C540-0D670683A999}"/>
              </a:ext>
            </a:extLst>
          </p:cNvPr>
          <p:cNvSpPr/>
          <p:nvPr/>
        </p:nvSpPr>
        <p:spPr>
          <a:xfrm>
            <a:off x="7172960" y="2448560"/>
            <a:ext cx="523240" cy="223520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68B4B-3315-B974-0771-E772D5F7A001}"/>
              </a:ext>
            </a:extLst>
          </p:cNvPr>
          <p:cNvSpPr/>
          <p:nvPr/>
        </p:nvSpPr>
        <p:spPr>
          <a:xfrm>
            <a:off x="7988300" y="2448560"/>
            <a:ext cx="523240" cy="223520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AC5BB-290A-BDC2-242F-239B9653C40F}"/>
              </a:ext>
            </a:extLst>
          </p:cNvPr>
          <p:cNvSpPr/>
          <p:nvPr/>
        </p:nvSpPr>
        <p:spPr>
          <a:xfrm>
            <a:off x="5956301" y="2931160"/>
            <a:ext cx="452966" cy="201507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FA40E-A12E-A275-DCC4-A72FC3339B54}"/>
              </a:ext>
            </a:extLst>
          </p:cNvPr>
          <p:cNvSpPr/>
          <p:nvPr/>
        </p:nvSpPr>
        <p:spPr>
          <a:xfrm>
            <a:off x="4508502" y="2931160"/>
            <a:ext cx="452966" cy="201507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38873-0BCE-6FCD-FB82-B2502223C66E}"/>
              </a:ext>
            </a:extLst>
          </p:cNvPr>
          <p:cNvSpPr/>
          <p:nvPr/>
        </p:nvSpPr>
        <p:spPr>
          <a:xfrm>
            <a:off x="3460328" y="2931160"/>
            <a:ext cx="452966" cy="201507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B7D0B-0612-F2D9-38EC-5E79D330FB1D}"/>
              </a:ext>
            </a:extLst>
          </p:cNvPr>
          <p:cNvSpPr/>
          <p:nvPr/>
        </p:nvSpPr>
        <p:spPr>
          <a:xfrm>
            <a:off x="5503335" y="2470573"/>
            <a:ext cx="452966" cy="201507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48C515-CA25-34C2-4534-A9780E36E809}"/>
              </a:ext>
            </a:extLst>
          </p:cNvPr>
          <p:cNvSpPr/>
          <p:nvPr/>
        </p:nvSpPr>
        <p:spPr>
          <a:xfrm>
            <a:off x="5140960" y="5386493"/>
            <a:ext cx="574040" cy="201507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8CEA4-1773-6772-30AF-30F78BE96A98}"/>
              </a:ext>
            </a:extLst>
          </p:cNvPr>
          <p:cNvSpPr/>
          <p:nvPr/>
        </p:nvSpPr>
        <p:spPr>
          <a:xfrm>
            <a:off x="3746078" y="5897434"/>
            <a:ext cx="523240" cy="223520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52CCA-6AEB-E24F-EA7A-F6D579BE35DF}"/>
              </a:ext>
            </a:extLst>
          </p:cNvPr>
          <p:cNvSpPr/>
          <p:nvPr/>
        </p:nvSpPr>
        <p:spPr>
          <a:xfrm>
            <a:off x="3356611" y="1929331"/>
            <a:ext cx="1198035" cy="1700105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80845B-1B97-E31B-239E-B7CB6E4085D3}"/>
              </a:ext>
            </a:extLst>
          </p:cNvPr>
          <p:cNvSpPr/>
          <p:nvPr/>
        </p:nvSpPr>
        <p:spPr>
          <a:xfrm>
            <a:off x="5956301" y="1542626"/>
            <a:ext cx="3252681" cy="2057399"/>
          </a:xfrm>
          <a:prstGeom prst="rect">
            <a:avLst/>
          </a:prstGeom>
          <a:solidFill>
            <a:schemeClr val="accent6">
              <a:alpha val="3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8C9FA-492F-B6EC-C654-B89E27449EFB}"/>
              </a:ext>
            </a:extLst>
          </p:cNvPr>
          <p:cNvSpPr/>
          <p:nvPr/>
        </p:nvSpPr>
        <p:spPr>
          <a:xfrm>
            <a:off x="3460328" y="4730103"/>
            <a:ext cx="3175421" cy="1955353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47BB1-790A-1876-95D8-DCDA6156B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B056-F338-9576-887B-E1CE764E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stop doing stuff we already did?</a:t>
            </a:r>
          </a:p>
        </p:txBody>
      </p:sp>
    </p:spTree>
    <p:extLst>
      <p:ext uri="{BB962C8B-B14F-4D97-AF65-F5344CB8AC3E}">
        <p14:creationId xmlns:p14="http://schemas.microsoft.com/office/powerpoint/2010/main" val="7253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BBAA-2CC6-DBAC-48BF-DC6BEB00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stop doing stuff we already did?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9073-B019-5298-735A-BFF1D4519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you’ve done it, </a:t>
            </a:r>
            <a:r>
              <a:rPr lang="en-US" b="1" dirty="0"/>
              <a:t>save it</a:t>
            </a:r>
          </a:p>
          <a:p>
            <a:r>
              <a:rPr lang="en-US" dirty="0"/>
              <a:t>Before you do it, </a:t>
            </a:r>
            <a:r>
              <a:rPr lang="en-US" b="1" dirty="0"/>
              <a:t>check to see if you’ve done it.</a:t>
            </a:r>
          </a:p>
        </p:txBody>
      </p:sp>
    </p:spTree>
    <p:extLst>
      <p:ext uri="{BB962C8B-B14F-4D97-AF65-F5344CB8AC3E}">
        <p14:creationId xmlns:p14="http://schemas.microsoft.com/office/powerpoint/2010/main" val="5718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3CD76F3-8490-61E0-2CA8-9468E24E61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07" y="108743"/>
            <a:ext cx="4980386" cy="66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015275-6159-355E-E8F5-2D5AE06072E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4149" r="5753" b="27258"/>
          <a:stretch/>
        </p:blipFill>
        <p:spPr bwMode="auto">
          <a:xfrm>
            <a:off x="430807" y="259088"/>
            <a:ext cx="6024880" cy="63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D955A-8126-86AC-F26D-C2195C4AB381}"/>
              </a:ext>
            </a:extLst>
          </p:cNvPr>
          <p:cNvSpPr txBox="1"/>
          <p:nvPr/>
        </p:nvSpPr>
        <p:spPr>
          <a:xfrm rot="20655721">
            <a:off x="781591" y="1985649"/>
            <a:ext cx="48443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Awful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6F8B3-A7A2-BC45-292A-313946B2A282}"/>
              </a:ext>
            </a:extLst>
          </p:cNvPr>
          <p:cNvSpPr txBox="1"/>
          <p:nvPr/>
        </p:nvSpPr>
        <p:spPr>
          <a:xfrm rot="20655721">
            <a:off x="4600168" y="2369153"/>
            <a:ext cx="772530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Acceptable</a:t>
            </a:r>
          </a:p>
          <a:p>
            <a:pPr algn="ctr"/>
            <a:r>
              <a:rPr lang="en-US" sz="4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dare I say good</a:t>
            </a:r>
            <a:endParaRPr lang="en-US" sz="3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984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5704-A799-6184-4ED0-FB367E5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0442-3C84-0AA0-C790-62FAB936A2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Memoization</a:t>
            </a:r>
            <a:endParaRPr lang="en-US" b="1" dirty="0"/>
          </a:p>
          <a:p>
            <a:r>
              <a:rPr lang="en-US" dirty="0"/>
              <a:t>Recursive</a:t>
            </a:r>
          </a:p>
          <a:p>
            <a:r>
              <a:rPr lang="en-US" dirty="0"/>
              <a:t>“Top-down”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D9FB9-96A9-00F5-426E-D70A9B58C2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Tabulation</a:t>
            </a:r>
          </a:p>
          <a:p>
            <a:r>
              <a:rPr lang="en-US" dirty="0"/>
              <a:t>Iterative</a:t>
            </a:r>
          </a:p>
          <a:p>
            <a:r>
              <a:rPr lang="en-US" dirty="0"/>
              <a:t>“Bottom-up”</a:t>
            </a:r>
          </a:p>
        </p:txBody>
      </p:sp>
    </p:spTree>
    <p:extLst>
      <p:ext uri="{BB962C8B-B14F-4D97-AF65-F5344CB8AC3E}">
        <p14:creationId xmlns:p14="http://schemas.microsoft.com/office/powerpoint/2010/main" val="9679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223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Dynamic Programming</vt:lpstr>
      <vt:lpstr>Why?</vt:lpstr>
      <vt:lpstr>Fibonacci demo</vt:lpstr>
      <vt:lpstr>PowerPoint Presentation</vt:lpstr>
      <vt:lpstr>PowerPoint Presentation</vt:lpstr>
      <vt:lpstr>How do we stop doing stuff we already did?</vt:lpstr>
      <vt:lpstr>How do we stop doing stuff we already did?</vt:lpstr>
      <vt:lpstr>PowerPoint Presentation</vt:lpstr>
      <vt:lpstr>Types of Dynamic Programming</vt:lpstr>
      <vt:lpstr>Fibonacci Numbers using Tabulation</vt:lpstr>
      <vt:lpstr>One Last Sample Question</vt:lpstr>
      <vt:lpstr>PowerPoint Presentation</vt:lpstr>
      <vt:lpstr>Most importantly:  ONLY BUILD ONE PYRAMID!</vt:lpstr>
      <vt:lpstr>When do I use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Wright, Owen Alexander</dc:creator>
  <cp:lastModifiedBy>Wright, Owen Alexander</cp:lastModifiedBy>
  <cp:revision>2</cp:revision>
  <dcterms:created xsi:type="dcterms:W3CDTF">2024-02-29T22:41:04Z</dcterms:created>
  <dcterms:modified xsi:type="dcterms:W3CDTF">2024-03-04T21:55:52Z</dcterms:modified>
</cp:coreProperties>
</file>